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27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4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D205E6-3562-4D11-B3CD-A5DE0939411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A361-8907-448D-AF10-58D063D3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3452327"/>
            <a:ext cx="9420527" cy="1424040"/>
          </a:xfrm>
        </p:spPr>
        <p:txBody>
          <a:bodyPr/>
          <a:lstStyle/>
          <a:p>
            <a:pPr algn="ctr"/>
            <a:r>
              <a:rPr lang="en-US" sz="6000" dirty="0" smtClean="0"/>
              <a:t>Hua Li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2402" y="550801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Created by : </a:t>
            </a:r>
            <a:r>
              <a:rPr lang="en-US" dirty="0" smtClean="0"/>
              <a:t>Michael Ferger, Michael Chen, Sebastian Mace, Ting Pan, Sze Chang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03" y="0"/>
            <a:ext cx="5349547" cy="32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62" y="1351646"/>
            <a:ext cx="955997" cy="159842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8" y="1586041"/>
            <a:ext cx="1471805" cy="246085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72" y="2751410"/>
            <a:ext cx="1948384" cy="32576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75" y="1952196"/>
            <a:ext cx="2509427" cy="419576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9" y="3947103"/>
            <a:ext cx="838302" cy="14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Agenda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Overview of the Organization</a:t>
            </a:r>
          </a:p>
          <a:p>
            <a:r>
              <a:rPr lang="en-US" sz="3200" dirty="0" smtClean="0"/>
              <a:t>Business Problems/Value of the database</a:t>
            </a:r>
          </a:p>
          <a:p>
            <a:r>
              <a:rPr lang="en-US" sz="3200" dirty="0" smtClean="0"/>
              <a:t>Reports and Forms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Hua Li Floral Business 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Company history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Purpose and need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Problems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" y="476348"/>
            <a:ext cx="9398984" cy="1418681"/>
          </a:xfrm>
        </p:spPr>
        <p:txBody>
          <a:bodyPr/>
          <a:lstStyle/>
          <a:p>
            <a:pPr algn="ctr"/>
            <a:r>
              <a:rPr lang="en-US" dirty="0" smtClean="0"/>
              <a:t>Forms and Reports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8" y="1989049"/>
            <a:ext cx="3924300" cy="329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11" y="1895029"/>
            <a:ext cx="7772966" cy="3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1" y="1502733"/>
            <a:ext cx="3974484" cy="4206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80" y="1853248"/>
            <a:ext cx="785812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977" y="3653118"/>
            <a:ext cx="7961530" cy="14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5" y="1640798"/>
            <a:ext cx="3453725" cy="460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01" y="1640798"/>
            <a:ext cx="6673205" cy="50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9" y="1617857"/>
            <a:ext cx="3649775" cy="4395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30" y="1416841"/>
            <a:ext cx="5885421" cy="48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48" y="1491674"/>
            <a:ext cx="5668292" cy="47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</a:p>
          <a:p>
            <a:endParaRPr lang="en-US" dirty="0"/>
          </a:p>
          <a:p>
            <a:r>
              <a:rPr lang="en-US" dirty="0" smtClean="0"/>
              <a:t>Efficiency </a:t>
            </a:r>
          </a:p>
          <a:p>
            <a:endParaRPr lang="en-US" dirty="0" smtClean="0"/>
          </a:p>
          <a:p>
            <a:r>
              <a:rPr lang="en-US" dirty="0" smtClean="0"/>
              <a:t>Reduces redundancy </a:t>
            </a:r>
          </a:p>
        </p:txBody>
      </p:sp>
    </p:spTree>
    <p:extLst>
      <p:ext uri="{BB962C8B-B14F-4D97-AF65-F5344CB8AC3E}">
        <p14:creationId xmlns:p14="http://schemas.microsoft.com/office/powerpoint/2010/main" val="2519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71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Hua Li</vt:lpstr>
      <vt:lpstr>Agenda</vt:lpstr>
      <vt:lpstr>Overview of the operation</vt:lpstr>
      <vt:lpstr>Forms and Reports</vt:lpstr>
      <vt:lpstr>Forms and Reports</vt:lpstr>
      <vt:lpstr>Forms and Reports</vt:lpstr>
      <vt:lpstr>Forms and Reports</vt:lpstr>
      <vt:lpstr>Forms and Reports</vt:lpstr>
      <vt:lpstr>Conclusion</vt:lpstr>
      <vt:lpstr>Questions?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 Li</dc:title>
  <dc:creator>Public Computing</dc:creator>
  <cp:lastModifiedBy>Public Computing</cp:lastModifiedBy>
  <cp:revision>6</cp:revision>
  <dcterms:created xsi:type="dcterms:W3CDTF">2015-05-04T20:34:03Z</dcterms:created>
  <dcterms:modified xsi:type="dcterms:W3CDTF">2015-05-04T21:21:24Z</dcterms:modified>
</cp:coreProperties>
</file>